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F2F"/>
    <a:srgbClr val="406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D51901-FC75-4CAF-8EB5-5504A1E6C49B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258A47-4B2C-49AA-B6B6-7848410250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40;&#1074;&#1090;&#1086;&#1088;&#1089;&#1082;&#1080;&#1077;%20&#1082;&#1086;&#1084;&#1084;&#1077;&#1085;&#1090;&#1072;&#1088;&#1080;&#1080;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&#1087;&#1088;&#1077;&#1079;&#1077;&#1085;&#1090;&#1072;&#1094;&#1080;&#1103;%20&#1101;&#1089;&#1086;.pptx#1.&#1087;&#1088;&#1077;&#1079;&#1077;&#1085;&#1090;&#1072;&#1094;&#1080;&#1103; &#1101;&#1089;&#1086;" TargetMode="External"/><Relationship Id="rId4" Type="http://schemas.openxmlformats.org/officeDocument/2006/relationships/hyperlink" Target="&#1057;&#1086;&#1076;&#1077;&#1088;&#1078;&#1072;&#1085;&#1080;&#1077;/0%20%20%20&#1091;&#1095;&#1080;&#1084;%20&#1089;&#1083;&#1086;&#1074;&#1072;&#1088;&#1085;&#1099;&#1077;%20&#1089;&#1083;&#1086;&#1074;&#1072;.pptx#3.0 &#1091;&#1095;&#1080;&#1084; &#1089;&#1083;&#1086;&#1074;&#1072;&#1088;&#1085;&#1099;&#1077; &#1089;&#1083;&#1086;&#1074;&#1072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\создаём презентацию\pupils_study_stars\pupil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128792" cy="532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60927" y="197171"/>
            <a:ext cx="5399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5F2F"/>
                </a:solidFill>
                <a:latin typeface="Arial" pitchFamily="34" charset="0"/>
                <a:cs typeface="Arial" pitchFamily="34" charset="0"/>
              </a:rPr>
              <a:t>Электронное средство обучения  </a:t>
            </a:r>
          </a:p>
          <a:p>
            <a:r>
              <a:rPr lang="ru-RU" sz="2400" b="1" dirty="0" smtClean="0">
                <a:solidFill>
                  <a:srgbClr val="395F2F"/>
                </a:solidFill>
                <a:latin typeface="Arial" pitchFamily="34" charset="0"/>
                <a:cs typeface="Arial" pitchFamily="34" charset="0"/>
              </a:rPr>
              <a:t>«Учим словарные слова. 4 класс»</a:t>
            </a:r>
            <a:endParaRPr lang="ru-RU" sz="2400" b="1" dirty="0">
              <a:solidFill>
                <a:srgbClr val="395F2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rId3" action="ppaction://hlinkfile"/>
          </p:cNvPr>
          <p:cNvSpPr/>
          <p:nvPr/>
        </p:nvSpPr>
        <p:spPr>
          <a:xfrm>
            <a:off x="5364088" y="2516270"/>
            <a:ext cx="2088232" cy="43204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Комментарии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4" action="ppaction://hlinkpres?slideindex=3&amp;slidetitle= учим словарные слова"/>
          </p:cNvPr>
          <p:cNvSpPr/>
          <p:nvPr/>
        </p:nvSpPr>
        <p:spPr>
          <a:xfrm>
            <a:off x="5364088" y="3043700"/>
            <a:ext cx="2088232" cy="43204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8" name="Скругленный прямоугольник 7">
            <a:hlinkClick r:id="rId5" action="ppaction://hlinkpres?slideindex=1&amp;slidetitle=резентация эсо"/>
          </p:cNvPr>
          <p:cNvSpPr/>
          <p:nvPr/>
        </p:nvSpPr>
        <p:spPr>
          <a:xfrm>
            <a:off x="5364088" y="1988840"/>
            <a:ext cx="2088232" cy="43204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Презентация ЭСО</a:t>
            </a:r>
            <a:endParaRPr lang="ru-RU" b="1" dirty="0"/>
          </a:p>
        </p:txBody>
      </p:sp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5364088" y="3571131"/>
            <a:ext cx="2088232" cy="432047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Выход</a:t>
            </a:r>
          </a:p>
        </p:txBody>
      </p:sp>
    </p:spTree>
    <p:extLst>
      <p:ext uri="{BB962C8B-B14F-4D97-AF65-F5344CB8AC3E}">
        <p14:creationId xmlns:p14="http://schemas.microsoft.com/office/powerpoint/2010/main" val="33212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2014-12-13T13:41:47Z</dcterms:created>
  <dcterms:modified xsi:type="dcterms:W3CDTF">2014-12-13T15:20:15Z</dcterms:modified>
</cp:coreProperties>
</file>